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EA35-BDE6-4ED8-AE02-68ED06441370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4D6-FE45-4B1F-8435-3439F79F047F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EA35-BDE6-4ED8-AE02-68ED06441370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4D6-FE45-4B1F-8435-3439F79F047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EA35-BDE6-4ED8-AE02-68ED06441370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4D6-FE45-4B1F-8435-3439F79F047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EA35-BDE6-4ED8-AE02-68ED06441370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4D6-FE45-4B1F-8435-3439F79F047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EA35-BDE6-4ED8-AE02-68ED06441370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4D6-FE45-4B1F-8435-3439F79F047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EA35-BDE6-4ED8-AE02-68ED06441370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4D6-FE45-4B1F-8435-3439F79F047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EA35-BDE6-4ED8-AE02-68ED06441370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4D6-FE45-4B1F-8435-3439F79F047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EA35-BDE6-4ED8-AE02-68ED06441370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4D6-FE45-4B1F-8435-3439F79F047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EA35-BDE6-4ED8-AE02-68ED06441370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4D6-FE45-4B1F-8435-3439F79F047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EA35-BDE6-4ED8-AE02-68ED06441370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4D6-FE45-4B1F-8435-3439F79F047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EA35-BDE6-4ED8-AE02-68ED06441370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4D6-FE45-4B1F-8435-3439F79F047F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5EEA35-BDE6-4ED8-AE02-68ED06441370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5104D6-FE45-4B1F-8435-3439F79F047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7664" y="5085184"/>
            <a:ext cx="5637010" cy="882119"/>
          </a:xfrm>
        </p:spPr>
        <p:txBody>
          <a:bodyPr/>
          <a:lstStyle/>
          <a:p>
            <a:r>
              <a:rPr lang="nl-NL" dirty="0" smtClean="0"/>
              <a:t>Leerjaar drie</a:t>
            </a:r>
          </a:p>
          <a:p>
            <a:r>
              <a:rPr lang="nl-NL" dirty="0" smtClean="0"/>
              <a:t>Terra Winsum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354819" cy="1808878"/>
          </a:xfrm>
        </p:spPr>
        <p:txBody>
          <a:bodyPr/>
          <a:lstStyle/>
          <a:p>
            <a:pPr marL="182880" indent="0">
              <a:buNone/>
            </a:pPr>
            <a:r>
              <a:rPr lang="nl-NL" dirty="0" smtClean="0"/>
              <a:t>Excursie Lauwersoog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121681" cy="344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84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Lauwersoog</a:t>
            </a:r>
            <a:endParaRPr lang="nl-NL" dirty="0"/>
          </a:p>
        </p:txBody>
      </p:sp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0126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6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912768" cy="144016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Waddenzee</a:t>
            </a:r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6" y="1772815"/>
            <a:ext cx="8933080" cy="500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6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546"/>
            <a:ext cx="664824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21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NL" dirty="0" smtClean="0"/>
              <a:t>Wat kun je vinden in het wad?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19335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73" y="1332136"/>
            <a:ext cx="1866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45" y="1452627"/>
            <a:ext cx="1977488" cy="109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20" y="2627660"/>
            <a:ext cx="2533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3820840" cy="216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21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Orchis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NL" dirty="0" smtClean="0"/>
              <a:t>Maar ook orchideeën </a:t>
            </a:r>
          </a:p>
          <a:p>
            <a:pPr marL="45720" indent="0">
              <a:buNone/>
            </a:pPr>
            <a:endParaRPr lang="nl-NL" dirty="0" smtClean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92" y="332656"/>
            <a:ext cx="296754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651219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</TotalTime>
  <Words>20</Words>
  <Application>Microsoft Office PowerPoint</Application>
  <PresentationFormat>Diavoorstelling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Slipstream</vt:lpstr>
      <vt:lpstr>Excursie Lauwersoog</vt:lpstr>
      <vt:lpstr>Lauwersoog</vt:lpstr>
      <vt:lpstr>Waddenzee</vt:lpstr>
      <vt:lpstr>PowerPoint-presentatie</vt:lpstr>
      <vt:lpstr>PowerPoint-presentatie</vt:lpstr>
      <vt:lpstr>Orchis </vt:lpstr>
    </vt:vector>
  </TitlesOfParts>
  <Company>Onderwijsgroep Noord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Excursie Lauwersoog</dc:title>
  <dc:creator>Daphne Drenth</dc:creator>
  <cp:lastModifiedBy>Daphne Drenth</cp:lastModifiedBy>
  <cp:revision>2</cp:revision>
  <dcterms:created xsi:type="dcterms:W3CDTF">2019-05-20T13:34:20Z</dcterms:created>
  <dcterms:modified xsi:type="dcterms:W3CDTF">2019-05-20T13:51:38Z</dcterms:modified>
</cp:coreProperties>
</file>